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12192000" cy="6858000"/>
  <p:notesSz cx="6858000" cy="9144000"/>
  <p:custDataLst>
    <p:tags r:id="rId11"/>
  </p:custDataLst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0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9ECFB1-0245-48AE-9EDB-D416C495314B}" v="2799" dt="2018-05-31T02:19:06.1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>
        <p:guide orient="horz" pos="2160"/>
        <p:guide pos="50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B4103113-562F-48F2-9763-0A5981AD55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50FD6D-A5F0-4F0D-9526-EF58BB2ADC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CF260-2BB4-4B26-8E68-B9A02195F41E}" type="datetime1">
              <a:rPr lang="es-ES" smtClean="0"/>
              <a:t>21/02/2021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74B84A4-166B-4BFF-9E70-161E915915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17AB44-3386-4AD8-9B46-D7F2CC41A8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71CDCA-D41C-46E6-B555-14F01FC1A8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49674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g>
</file>

<file path=ppt/media/image3.png>
</file>

<file path=ppt/media/image4.jpe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6E24A7-9D25-4301-8017-E34E1787E30B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4D86DC-9249-455E-8E04-D51A0B02A85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74516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F4D86DC-9249-455E-8E04-D51A0B02A85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78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94840A57-ED45-4577-A6C3-6E8A2A7C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82913" y="-574675"/>
            <a:ext cx="6216650" cy="1935163"/>
            <a:chOff x="2982913" y="-574675"/>
            <a:chExt cx="6216650" cy="1935163"/>
          </a:xfrm>
        </p:grpSpPr>
        <p:sp>
          <p:nvSpPr>
            <p:cNvPr id="8" name="Polilínea: Figura 12">
              <a:extLst>
                <a:ext uri="{FF2B5EF4-FFF2-40B4-BE49-F238E27FC236}">
                  <a16:creationId xmlns:a16="http://schemas.microsoft.com/office/drawing/2014/main" id="{27C19608-955E-4979-AAD7-534C5FF661F9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9" name="Polilínea: Figura 17">
              <a:extLst>
                <a:ext uri="{FF2B5EF4-FFF2-40B4-BE49-F238E27FC236}">
                  <a16:creationId xmlns:a16="http://schemas.microsoft.com/office/drawing/2014/main" id="{C85D7CDD-3B0F-4F6C-B050-0F2EF4B0E137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0" name="Polilínea: Figura 15">
              <a:extLst>
                <a:ext uri="{FF2B5EF4-FFF2-40B4-BE49-F238E27FC236}">
                  <a16:creationId xmlns:a16="http://schemas.microsoft.com/office/drawing/2014/main" id="{F8689B7A-BE55-4367-ADC4-58EB6E53AE87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1" name="Polilínea: Figura 10">
              <a:extLst>
                <a:ext uri="{FF2B5EF4-FFF2-40B4-BE49-F238E27FC236}">
                  <a16:creationId xmlns:a16="http://schemas.microsoft.com/office/drawing/2014/main" id="{06BBD61C-5472-4664-A66C-D0C974BAD725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2" name="Polilínea: Figura 13">
              <a:extLst>
                <a:ext uri="{FF2B5EF4-FFF2-40B4-BE49-F238E27FC236}">
                  <a16:creationId xmlns:a16="http://schemas.microsoft.com/office/drawing/2014/main" id="{91B6E204-0BE4-463C-911E-AF3938617FD7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B695D73-111F-4E0A-B3EC-AD44D89CAD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55713"/>
            <a:ext cx="9144000" cy="23876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7F8827-A587-420C-8CA2-256B9F2B7C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pic>
        <p:nvPicPr>
          <p:cNvPr id="13" name="Imagen 12" descr="Logotipo de PowerPoint">
            <a:extLst>
              <a:ext uri="{FF2B5EF4-FFF2-40B4-BE49-F238E27FC236}">
                <a16:creationId xmlns:a16="http://schemas.microsoft.com/office/drawing/2014/main" id="{0B454357-A4CF-4E5F-ACBE-F010393AB8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76590" y="5776320"/>
            <a:ext cx="2474189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907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487A063-B7E8-41F0-B44C-CBAC34401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8F18C-B2EF-4043-BB0A-AA599A48878A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6125A8B-4E72-478E-913E-1FE1803D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C9F7F94-D56A-4F25-B310-06F1D7C0F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11581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BB2580B-041D-4851-8F8C-68136867413A}"/>
              </a:ext>
            </a:extLst>
          </p:cNvPr>
          <p:cNvSpPr/>
          <p:nvPr userDrawn="1"/>
        </p:nvSpPr>
        <p:spPr>
          <a:xfrm>
            <a:off x="11288256" y="-849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5DAF249-F087-486D-9373-D1D96AC59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49"/>
            <a:ext cx="11375568" cy="6857999"/>
          </a:xfrm>
          <a:prstGeom prst="rect">
            <a:avLst/>
          </a:prstGeom>
        </p:spPr>
      </p:pic>
      <p:sp>
        <p:nvSpPr>
          <p:cNvPr id="7" name="Paralelogramo 28">
            <a:extLst>
              <a:ext uri="{FF2B5EF4-FFF2-40B4-BE49-F238E27FC236}">
                <a16:creationId xmlns:a16="http://schemas.microsoft.com/office/drawing/2014/main" id="{40BE2EAE-DEF8-4547-9314-D5CC0A644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2667427" y="-2639256"/>
            <a:ext cx="6857150" cy="12191999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s-ES" sz="1400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425F7BC-88F1-4DEF-BE4F-66027E7783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1058" y="400051"/>
            <a:ext cx="5145560" cy="798512"/>
          </a:xfrm>
        </p:spPr>
        <p:txBody>
          <a:bodyPr rtlCol="0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/>
              <a:t>TÍTULO PEQUEÑO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6148BE13-086D-417C-8DA0-B1FEC9F761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50708" y="1217613"/>
            <a:ext cx="4135910" cy="9715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grpSp>
        <p:nvGrpSpPr>
          <p:cNvPr id="24" name="Grupo 23">
            <a:extLst>
              <a:ext uri="{FF2B5EF4-FFF2-40B4-BE49-F238E27FC236}">
                <a16:creationId xmlns:a16="http://schemas.microsoft.com/office/drawing/2014/main" id="{0EFD3E4B-4FBF-493F-AD7A-B5E72CF3B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276407" y="0"/>
            <a:ext cx="9915593" cy="6858000"/>
            <a:chOff x="-6856" y="0"/>
            <a:chExt cx="9915593" cy="6858000"/>
          </a:xfrm>
        </p:grpSpPr>
        <p:sp>
          <p:nvSpPr>
            <p:cNvPr id="8" name="Paralelogramo 3">
              <a:extLst>
                <a:ext uri="{FF2B5EF4-FFF2-40B4-BE49-F238E27FC236}">
                  <a16:creationId xmlns:a16="http://schemas.microsoft.com/office/drawing/2014/main" id="{3B7727C9-7BD4-44DE-AB4D-DA388EC1790D}"/>
                </a:ext>
              </a:extLst>
            </p:cNvPr>
            <p:cNvSpPr/>
            <p:nvPr userDrawn="1"/>
          </p:nvSpPr>
          <p:spPr>
            <a:xfrm flipH="1">
              <a:off x="-6856" y="0"/>
              <a:ext cx="9915593" cy="6858000"/>
            </a:xfrm>
            <a:prstGeom prst="parallelogram">
              <a:avLst>
                <a:gd name="adj" fmla="val 92267"/>
              </a:avLst>
            </a:prstGeom>
            <a:gradFill>
              <a:gsLst>
                <a:gs pos="100000">
                  <a:srgbClr val="DE6346">
                    <a:alpha val="70000"/>
                  </a:srgbClr>
                </a:gs>
                <a:gs pos="0">
                  <a:srgbClr val="9F361D">
                    <a:alpha val="70000"/>
                  </a:srgbClr>
                </a:gs>
                <a:gs pos="73000">
                  <a:srgbClr val="D24726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01F9F0D4-886A-43C9-8B98-D75F3D123AD9}"/>
                </a:ext>
              </a:extLst>
            </p:cNvPr>
            <p:cNvGrpSpPr/>
            <p:nvPr userDrawn="1"/>
          </p:nvGrpSpPr>
          <p:grpSpPr>
            <a:xfrm flipH="1">
              <a:off x="1223136" y="1343920"/>
              <a:ext cx="4316824" cy="4477633"/>
              <a:chOff x="861186" y="1343920"/>
              <a:chExt cx="4316824" cy="4477633"/>
            </a:xfrm>
          </p:grpSpPr>
          <p:grpSp>
            <p:nvGrpSpPr>
              <p:cNvPr id="14" name="Grupo 13">
                <a:extLst>
                  <a:ext uri="{FF2B5EF4-FFF2-40B4-BE49-F238E27FC236}">
                    <a16:creationId xmlns:a16="http://schemas.microsoft.com/office/drawing/2014/main" id="{994A4E7F-BFC7-482F-A3ED-1094D73BE5C1}"/>
                  </a:ext>
                </a:extLst>
              </p:cNvPr>
              <p:cNvGrpSpPr/>
              <p:nvPr userDrawn="1"/>
            </p:nvGrpSpPr>
            <p:grpSpPr>
              <a:xfrm>
                <a:off x="4619831" y="1343920"/>
                <a:ext cx="558179" cy="468000"/>
                <a:chOff x="4388904" y="1577920"/>
                <a:chExt cx="558179" cy="468000"/>
              </a:xfrm>
            </p:grpSpPr>
            <p:sp>
              <p:nvSpPr>
                <p:cNvPr id="15" name="Elipse 25">
                  <a:extLst>
                    <a:ext uri="{FF2B5EF4-FFF2-40B4-BE49-F238E27FC236}">
                      <a16:creationId xmlns:a16="http://schemas.microsoft.com/office/drawing/2014/main" id="{76698BCA-19CB-41AE-BE78-374F5BA2E57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430571" y="1577920"/>
                  <a:ext cx="468000" cy="468000"/>
                </a:xfrm>
                <a:prstGeom prst="ellipse">
                  <a:avLst/>
                </a:prstGeom>
                <a:solidFill>
                  <a:srgbClr val="9F361D"/>
                </a:solidFill>
                <a:ln>
                  <a:noFill/>
                </a:ln>
                <a:effectLst>
                  <a:glow rad="101600">
                    <a:srgbClr val="9F361D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s-ES" noProof="0"/>
                </a:p>
              </p:txBody>
            </p:sp>
            <p:sp>
              <p:nvSpPr>
                <p:cNvPr id="16" name="Cuadro de texto 15" descr="Número 1">
                  <a:extLst>
                    <a:ext uri="{FF2B5EF4-FFF2-40B4-BE49-F238E27FC236}">
                      <a16:creationId xmlns:a16="http://schemas.microsoft.com/office/drawing/2014/main" id="{506F61CE-8084-4FB8-8576-90DE19C61BBC}"/>
                    </a:ext>
                  </a:extLst>
                </p:cNvPr>
                <p:cNvSpPr txBox="1"/>
                <p:nvPr/>
              </p:nvSpPr>
              <p:spPr bwMode="blackWhite">
                <a:xfrm>
                  <a:off x="4388904" y="1616760"/>
                  <a:ext cx="558179" cy="369332"/>
                </a:xfrm>
                <a:prstGeom prst="rect">
                  <a:avLst/>
                </a:prstGeom>
                <a:noFill/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txBody>
                <a:bodyPr wrap="square" rtlCol="0">
                  <a:spAutoFit/>
                </a:bodyPr>
                <a:lstStyle/>
                <a:p>
                  <a:pPr algn="ctr" rtl="0"/>
                  <a:r>
                    <a:rPr lang="es-ES" b="1" noProof="0">
                      <a:solidFill>
                        <a:schemeClr val="bg1"/>
                      </a:solidFill>
                      <a:latin typeface="Century Gothic" panose="020B0502020202020204" pitchFamily="34" charset="0"/>
                      <a:cs typeface="Segoe UI Semibold" panose="020B0702040204020203" pitchFamily="34" charset="0"/>
                    </a:rPr>
                    <a:t>1</a:t>
                  </a:r>
                </a:p>
              </p:txBody>
            </p:sp>
          </p:grpSp>
          <p:grpSp>
            <p:nvGrpSpPr>
              <p:cNvPr id="17" name="Grupo 16">
                <a:extLst>
                  <a:ext uri="{FF2B5EF4-FFF2-40B4-BE49-F238E27FC236}">
                    <a16:creationId xmlns:a16="http://schemas.microsoft.com/office/drawing/2014/main" id="{E48597ED-A5D8-4E38-81E8-8DC0AD6A3937}"/>
                  </a:ext>
                </a:extLst>
              </p:cNvPr>
              <p:cNvGrpSpPr/>
              <p:nvPr userDrawn="1"/>
            </p:nvGrpSpPr>
            <p:grpSpPr>
              <a:xfrm>
                <a:off x="861186" y="5353553"/>
                <a:ext cx="558179" cy="468000"/>
                <a:chOff x="799474" y="5451491"/>
                <a:chExt cx="558179" cy="468000"/>
              </a:xfrm>
            </p:grpSpPr>
            <p:sp>
              <p:nvSpPr>
                <p:cNvPr id="18" name="Elipse 25">
                  <a:extLst>
                    <a:ext uri="{FF2B5EF4-FFF2-40B4-BE49-F238E27FC236}">
                      <a16:creationId xmlns:a16="http://schemas.microsoft.com/office/drawing/2014/main" id="{5016EDD9-EDAC-4A14-9CBF-5959078A074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44564" y="5451491"/>
                  <a:ext cx="468000" cy="468000"/>
                </a:xfrm>
                <a:prstGeom prst="ellipse">
                  <a:avLst/>
                </a:prstGeom>
                <a:solidFill>
                  <a:srgbClr val="9F361D"/>
                </a:solidFill>
                <a:ln>
                  <a:noFill/>
                </a:ln>
                <a:effectLst>
                  <a:glow rad="101600">
                    <a:srgbClr val="9F361D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s-ES" noProof="0"/>
                </a:p>
              </p:txBody>
            </p:sp>
            <p:sp>
              <p:nvSpPr>
                <p:cNvPr id="19" name="Cuadro de texto 18" descr="Número 3">
                  <a:extLst>
                    <a:ext uri="{FF2B5EF4-FFF2-40B4-BE49-F238E27FC236}">
                      <a16:creationId xmlns:a16="http://schemas.microsoft.com/office/drawing/2014/main" id="{A537EC38-EF5B-4E6E-98E2-F890B5E42938}"/>
                    </a:ext>
                  </a:extLst>
                </p:cNvPr>
                <p:cNvSpPr txBox="1"/>
                <p:nvPr/>
              </p:nvSpPr>
              <p:spPr bwMode="blackWhite">
                <a:xfrm>
                  <a:off x="799474" y="5489939"/>
                  <a:ext cx="5581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0"/>
                  <a:r>
                    <a:rPr lang="es-ES" b="1" noProof="0">
                      <a:solidFill>
                        <a:schemeClr val="bg1"/>
                      </a:solidFill>
                      <a:latin typeface="Century Gothic" panose="020B0502020202020204" pitchFamily="34" charset="0"/>
                      <a:cs typeface="Segoe UI Semibold" panose="020B0702040204020203" pitchFamily="34" charset="0"/>
                    </a:rPr>
                    <a:t>3</a:t>
                  </a:r>
                </a:p>
              </p:txBody>
            </p:sp>
          </p:grpSp>
          <p:grpSp>
            <p:nvGrpSpPr>
              <p:cNvPr id="20" name="Grupo 19">
                <a:extLst>
                  <a:ext uri="{FF2B5EF4-FFF2-40B4-BE49-F238E27FC236}">
                    <a16:creationId xmlns:a16="http://schemas.microsoft.com/office/drawing/2014/main" id="{261EFACB-8BDE-4751-BADB-F72B5A5F6679}"/>
                  </a:ext>
                </a:extLst>
              </p:cNvPr>
              <p:cNvGrpSpPr/>
              <p:nvPr userDrawn="1"/>
            </p:nvGrpSpPr>
            <p:grpSpPr>
              <a:xfrm>
                <a:off x="2800323" y="3270611"/>
                <a:ext cx="558179" cy="468000"/>
                <a:chOff x="2686835" y="3386632"/>
                <a:chExt cx="558179" cy="468000"/>
              </a:xfrm>
            </p:grpSpPr>
            <p:sp>
              <p:nvSpPr>
                <p:cNvPr id="21" name="Elipse 25">
                  <a:extLst>
                    <a:ext uri="{FF2B5EF4-FFF2-40B4-BE49-F238E27FC236}">
                      <a16:creationId xmlns:a16="http://schemas.microsoft.com/office/drawing/2014/main" id="{C123EE02-6890-4623-975A-A512E7D3B95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31925" y="3386632"/>
                  <a:ext cx="468000" cy="468000"/>
                </a:xfrm>
                <a:prstGeom prst="ellipse">
                  <a:avLst/>
                </a:prstGeom>
                <a:solidFill>
                  <a:srgbClr val="9F361D"/>
                </a:solidFill>
                <a:ln>
                  <a:noFill/>
                </a:ln>
                <a:effectLst>
                  <a:glow rad="101600">
                    <a:srgbClr val="9F361D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s-ES" noProof="0"/>
                </a:p>
              </p:txBody>
            </p:sp>
            <p:sp>
              <p:nvSpPr>
                <p:cNvPr id="22" name="Cuadro de texto 21" descr="Número 2">
                  <a:extLst>
                    <a:ext uri="{FF2B5EF4-FFF2-40B4-BE49-F238E27FC236}">
                      <a16:creationId xmlns:a16="http://schemas.microsoft.com/office/drawing/2014/main" id="{5850A4F0-C7C0-4DA2-A958-6C4289944D4A}"/>
                    </a:ext>
                  </a:extLst>
                </p:cNvPr>
                <p:cNvSpPr txBox="1"/>
                <p:nvPr/>
              </p:nvSpPr>
              <p:spPr bwMode="blackWhite">
                <a:xfrm>
                  <a:off x="2686835" y="3418440"/>
                  <a:ext cx="5581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0"/>
                  <a:r>
                    <a:rPr lang="es-ES" b="1" noProof="0">
                      <a:solidFill>
                        <a:schemeClr val="bg1"/>
                      </a:solidFill>
                      <a:latin typeface="Century Gothic" panose="020B0502020202020204" pitchFamily="34" charset="0"/>
                      <a:cs typeface="Segoe UI Semibold" panose="020B0702040204020203" pitchFamily="34" charset="0"/>
                    </a:rPr>
                    <a:t>2</a:t>
                  </a:r>
                </a:p>
              </p:txBody>
            </p:sp>
          </p:grpSp>
        </p:grpSp>
      </p:grp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3F5DBF9D-19BF-4838-ACC4-D041EC29D3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43555" y="419100"/>
            <a:ext cx="2914650" cy="79851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es-ES" noProof="0"/>
              <a:t>Los pasos van aquí:</a:t>
            </a:r>
          </a:p>
        </p:txBody>
      </p:sp>
      <p:sp>
        <p:nvSpPr>
          <p:cNvPr id="27" name="Marcador de texto 10">
            <a:extLst>
              <a:ext uri="{FF2B5EF4-FFF2-40B4-BE49-F238E27FC236}">
                <a16:creationId xmlns:a16="http://schemas.microsoft.com/office/drawing/2014/main" id="{34A318E2-038D-4EC3-9C69-CDCB53824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85220" y="5335777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8" name="Marcador de texto 10">
            <a:extLst>
              <a:ext uri="{FF2B5EF4-FFF2-40B4-BE49-F238E27FC236}">
                <a16:creationId xmlns:a16="http://schemas.microsoft.com/office/drawing/2014/main" id="{800C0921-0E2A-4C67-860D-623087D48E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9169" y="3361659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9" name="Marcador de texto 10">
            <a:extLst>
              <a:ext uri="{FF2B5EF4-FFF2-40B4-BE49-F238E27FC236}">
                <a16:creationId xmlns:a16="http://schemas.microsoft.com/office/drawing/2014/main" id="{F08FCE70-FA2D-482A-A164-4D0C4D6A33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1293" y="1420093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016456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o 3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BB2580B-041D-4851-8F8C-68136867413A}"/>
              </a:ext>
            </a:extLst>
          </p:cNvPr>
          <p:cNvSpPr/>
          <p:nvPr userDrawn="1"/>
        </p:nvSpPr>
        <p:spPr>
          <a:xfrm>
            <a:off x="11288256" y="-849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5DAF249-F087-486D-9373-D1D96AC598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49"/>
            <a:ext cx="11375568" cy="6857999"/>
          </a:xfrm>
          <a:prstGeom prst="rect">
            <a:avLst/>
          </a:prstGeom>
        </p:spPr>
      </p:pic>
      <p:sp>
        <p:nvSpPr>
          <p:cNvPr id="7" name="Paralelogramo 28">
            <a:extLst>
              <a:ext uri="{FF2B5EF4-FFF2-40B4-BE49-F238E27FC236}">
                <a16:creationId xmlns:a16="http://schemas.microsoft.com/office/drawing/2014/main" id="{40BE2EAE-DEF8-4547-9314-D5CC0A644219}"/>
              </a:ext>
            </a:extLst>
          </p:cNvPr>
          <p:cNvSpPr/>
          <p:nvPr userDrawn="1"/>
        </p:nvSpPr>
        <p:spPr>
          <a:xfrm rot="5400000">
            <a:off x="2667425" y="-2667425"/>
            <a:ext cx="6857150" cy="12191999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s-ES" sz="1400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425F7BC-88F1-4DEF-BE4F-66027E7783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5026" y="400051"/>
            <a:ext cx="5145560" cy="798512"/>
          </a:xfrm>
        </p:spPr>
        <p:txBody>
          <a:bodyPr rtlCol="0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/>
              <a:t>TÍTULO PEQUEÑO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6148BE13-086D-417C-8DA0-B1FEC9F761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5026" y="1217613"/>
            <a:ext cx="4135910" cy="9715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8" name="Paralelogramo 3">
            <a:extLst>
              <a:ext uri="{FF2B5EF4-FFF2-40B4-BE49-F238E27FC236}">
                <a16:creationId xmlns:a16="http://schemas.microsoft.com/office/drawing/2014/main" id="{3B7727C9-7BD4-44DE-AB4D-DA388EC1790D}"/>
              </a:ext>
            </a:extLst>
          </p:cNvPr>
          <p:cNvSpPr/>
          <p:nvPr userDrawn="1"/>
        </p:nvSpPr>
        <p:spPr>
          <a:xfrm>
            <a:off x="-28643" y="0"/>
            <a:ext cx="9915593" cy="6858000"/>
          </a:xfrm>
          <a:prstGeom prst="parallelogram">
            <a:avLst>
              <a:gd name="adj" fmla="val 92267"/>
            </a:avLst>
          </a:prstGeom>
          <a:gradFill>
            <a:gsLst>
              <a:gs pos="100000">
                <a:srgbClr val="DE6346">
                  <a:alpha val="70000"/>
                </a:srgbClr>
              </a:gs>
              <a:gs pos="0">
                <a:srgbClr val="9F361D">
                  <a:alpha val="70000"/>
                </a:srgbClr>
              </a:gs>
              <a:gs pos="73000">
                <a:srgbClr val="D24726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noProof="0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01F9F0D4-886A-43C9-8B98-D75F3D123AD9}"/>
              </a:ext>
            </a:extLst>
          </p:cNvPr>
          <p:cNvGrpSpPr/>
          <p:nvPr userDrawn="1"/>
        </p:nvGrpSpPr>
        <p:grpSpPr>
          <a:xfrm>
            <a:off x="853063" y="1343920"/>
            <a:ext cx="4316824" cy="4477633"/>
            <a:chOff x="861186" y="1343920"/>
            <a:chExt cx="4316824" cy="4477633"/>
          </a:xfrm>
        </p:grpSpPr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994A4E7F-BFC7-482F-A3ED-1094D73BE5C1}"/>
                </a:ext>
              </a:extLst>
            </p:cNvPr>
            <p:cNvGrpSpPr/>
            <p:nvPr userDrawn="1"/>
          </p:nvGrpSpPr>
          <p:grpSpPr>
            <a:xfrm>
              <a:off x="4619831" y="1343920"/>
              <a:ext cx="558179" cy="468000"/>
              <a:chOff x="4388904" y="1577920"/>
              <a:chExt cx="558179" cy="468000"/>
            </a:xfrm>
          </p:grpSpPr>
          <p:sp>
            <p:nvSpPr>
              <p:cNvPr id="15" name="Elipse 25">
                <a:extLst>
                  <a:ext uri="{FF2B5EF4-FFF2-40B4-BE49-F238E27FC236}">
                    <a16:creationId xmlns:a16="http://schemas.microsoft.com/office/drawing/2014/main" id="{76698BCA-19CB-41AE-BE78-374F5BA2E5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30571" y="1577920"/>
                <a:ext cx="468000" cy="468000"/>
              </a:xfrm>
              <a:prstGeom prst="ellipse">
                <a:avLst/>
              </a:prstGeom>
              <a:solidFill>
                <a:srgbClr val="9F361D"/>
              </a:solidFill>
              <a:ln>
                <a:noFill/>
              </a:ln>
              <a:effectLst>
                <a:glow rad="101600">
                  <a:srgbClr val="9F361D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s-ES" noProof="0"/>
              </a:p>
            </p:txBody>
          </p:sp>
          <p:sp>
            <p:nvSpPr>
              <p:cNvPr id="16" name="Cuadro de texto 15" descr="Número 1">
                <a:extLst>
                  <a:ext uri="{FF2B5EF4-FFF2-40B4-BE49-F238E27FC236}">
                    <a16:creationId xmlns:a16="http://schemas.microsoft.com/office/drawing/2014/main" id="{506F61CE-8084-4FB8-8576-90DE19C61BBC}"/>
                  </a:ext>
                </a:extLst>
              </p:cNvPr>
              <p:cNvSpPr txBox="1"/>
              <p:nvPr/>
            </p:nvSpPr>
            <p:spPr bwMode="blackWhite">
              <a:xfrm>
                <a:off x="4388904" y="1616760"/>
                <a:ext cx="558179" cy="369332"/>
              </a:xfrm>
              <a:prstGeom prst="rect">
                <a:avLst/>
              </a:prstGeom>
              <a:noFill/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es-ES" b="1" noProof="0">
                    <a:solidFill>
                      <a:schemeClr val="bg1"/>
                    </a:solidFill>
                    <a:latin typeface="Century Gothic" panose="020B0502020202020204" pitchFamily="34" charset="0"/>
                    <a:cs typeface="Segoe UI Semibold" panose="020B0702040204020203" pitchFamily="34" charset="0"/>
                  </a:rPr>
                  <a:t>1</a:t>
                </a:r>
              </a:p>
            </p:txBody>
          </p:sp>
        </p:grpSp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E48597ED-A5D8-4E38-81E8-8DC0AD6A3937}"/>
                </a:ext>
              </a:extLst>
            </p:cNvPr>
            <p:cNvGrpSpPr/>
            <p:nvPr userDrawn="1"/>
          </p:nvGrpSpPr>
          <p:grpSpPr>
            <a:xfrm>
              <a:off x="861186" y="5353553"/>
              <a:ext cx="558179" cy="468000"/>
              <a:chOff x="799474" y="5451491"/>
              <a:chExt cx="558179" cy="468000"/>
            </a:xfrm>
          </p:grpSpPr>
          <p:sp>
            <p:nvSpPr>
              <p:cNvPr id="18" name="Elipse 25">
                <a:extLst>
                  <a:ext uri="{FF2B5EF4-FFF2-40B4-BE49-F238E27FC236}">
                    <a16:creationId xmlns:a16="http://schemas.microsoft.com/office/drawing/2014/main" id="{5016EDD9-EDAC-4A14-9CBF-5959078A07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4564" y="5451491"/>
                <a:ext cx="468000" cy="468000"/>
              </a:xfrm>
              <a:prstGeom prst="ellipse">
                <a:avLst/>
              </a:prstGeom>
              <a:solidFill>
                <a:srgbClr val="9F361D"/>
              </a:solidFill>
              <a:ln>
                <a:noFill/>
              </a:ln>
              <a:effectLst>
                <a:glow rad="101600">
                  <a:srgbClr val="9F361D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s-ES" noProof="0"/>
              </a:p>
            </p:txBody>
          </p:sp>
          <p:sp>
            <p:nvSpPr>
              <p:cNvPr id="19" name="Cuadro de texto 18" descr="Número 3">
                <a:extLst>
                  <a:ext uri="{FF2B5EF4-FFF2-40B4-BE49-F238E27FC236}">
                    <a16:creationId xmlns:a16="http://schemas.microsoft.com/office/drawing/2014/main" id="{A537EC38-EF5B-4E6E-98E2-F890B5E42938}"/>
                  </a:ext>
                </a:extLst>
              </p:cNvPr>
              <p:cNvSpPr txBox="1"/>
              <p:nvPr/>
            </p:nvSpPr>
            <p:spPr bwMode="blackWhite">
              <a:xfrm>
                <a:off x="799474" y="5489939"/>
                <a:ext cx="5581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es-ES" b="1" noProof="0">
                    <a:solidFill>
                      <a:schemeClr val="bg1"/>
                    </a:solidFill>
                    <a:latin typeface="Century Gothic" panose="020B0502020202020204" pitchFamily="34" charset="0"/>
                    <a:cs typeface="Segoe UI Semibold" panose="020B0702040204020203" pitchFamily="34" charset="0"/>
                  </a:rPr>
                  <a:t>3</a:t>
                </a:r>
              </a:p>
            </p:txBody>
          </p:sp>
        </p:grpSp>
        <p:grpSp>
          <p:nvGrpSpPr>
            <p:cNvPr id="20" name="Grupo 19">
              <a:extLst>
                <a:ext uri="{FF2B5EF4-FFF2-40B4-BE49-F238E27FC236}">
                  <a16:creationId xmlns:a16="http://schemas.microsoft.com/office/drawing/2014/main" id="{261EFACB-8BDE-4751-BADB-F72B5A5F6679}"/>
                </a:ext>
              </a:extLst>
            </p:cNvPr>
            <p:cNvGrpSpPr/>
            <p:nvPr userDrawn="1"/>
          </p:nvGrpSpPr>
          <p:grpSpPr>
            <a:xfrm>
              <a:off x="2800323" y="3270611"/>
              <a:ext cx="558179" cy="468000"/>
              <a:chOff x="2686835" y="3386632"/>
              <a:chExt cx="558179" cy="468000"/>
            </a:xfrm>
          </p:grpSpPr>
          <p:sp>
            <p:nvSpPr>
              <p:cNvPr id="21" name="Elipse 25">
                <a:extLst>
                  <a:ext uri="{FF2B5EF4-FFF2-40B4-BE49-F238E27FC236}">
                    <a16:creationId xmlns:a16="http://schemas.microsoft.com/office/drawing/2014/main" id="{C123EE02-6890-4623-975A-A512E7D3B9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1925" y="3386632"/>
                <a:ext cx="468000" cy="468000"/>
              </a:xfrm>
              <a:prstGeom prst="ellipse">
                <a:avLst/>
              </a:prstGeom>
              <a:solidFill>
                <a:srgbClr val="9F361D"/>
              </a:solidFill>
              <a:ln>
                <a:noFill/>
              </a:ln>
              <a:effectLst>
                <a:glow rad="101600">
                  <a:srgbClr val="9F361D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s-ES" noProof="0"/>
              </a:p>
            </p:txBody>
          </p:sp>
          <p:sp>
            <p:nvSpPr>
              <p:cNvPr id="22" name="Cuadro de texto 21" descr="Número 2">
                <a:extLst>
                  <a:ext uri="{FF2B5EF4-FFF2-40B4-BE49-F238E27FC236}">
                    <a16:creationId xmlns:a16="http://schemas.microsoft.com/office/drawing/2014/main" id="{5850A4F0-C7C0-4DA2-A958-6C4289944D4A}"/>
                  </a:ext>
                </a:extLst>
              </p:cNvPr>
              <p:cNvSpPr txBox="1"/>
              <p:nvPr/>
            </p:nvSpPr>
            <p:spPr bwMode="blackWhite">
              <a:xfrm>
                <a:off x="2686835" y="3418440"/>
                <a:ext cx="5581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es-ES" b="1" noProof="0">
                    <a:solidFill>
                      <a:schemeClr val="bg1"/>
                    </a:solidFill>
                    <a:latin typeface="Century Gothic" panose="020B0502020202020204" pitchFamily="34" charset="0"/>
                    <a:cs typeface="Segoe UI Semibold" panose="020B0702040204020203" pitchFamily="34" charset="0"/>
                  </a:rPr>
                  <a:t>2</a:t>
                </a:r>
              </a:p>
            </p:txBody>
          </p:sp>
        </p:grpSp>
      </p:grp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3F5DBF9D-19BF-4838-ACC4-D041EC29D3B9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923191" y="419100"/>
            <a:ext cx="2914650" cy="79851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es-ES" noProof="0"/>
              <a:t>Los pasos van aquí:</a:t>
            </a:r>
          </a:p>
        </p:txBody>
      </p:sp>
      <p:sp>
        <p:nvSpPr>
          <p:cNvPr id="27" name="Marcador de texto 10">
            <a:extLst>
              <a:ext uri="{FF2B5EF4-FFF2-40B4-BE49-F238E27FC236}">
                <a16:creationId xmlns:a16="http://schemas.microsoft.com/office/drawing/2014/main" id="{34A318E2-038D-4EC3-9C69-CDCB53824BC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356431" y="5335777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8" name="Marcador de texto 10">
            <a:extLst>
              <a:ext uri="{FF2B5EF4-FFF2-40B4-BE49-F238E27FC236}">
                <a16:creationId xmlns:a16="http://schemas.microsoft.com/office/drawing/2014/main" id="{800C0921-0E2A-4C67-860D-623087D48E58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317799" y="3361659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9" name="Marcador de texto 10">
            <a:extLst>
              <a:ext uri="{FF2B5EF4-FFF2-40B4-BE49-F238E27FC236}">
                <a16:creationId xmlns:a16="http://schemas.microsoft.com/office/drawing/2014/main" id="{F08FCE70-FA2D-482A-A164-4D0C4D6A3365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75878" y="1420093"/>
            <a:ext cx="2871537" cy="133773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lang="en-US" sz="1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788997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6D6D913A-C186-4F8A-82A2-48D38C061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35074" y="980189"/>
            <a:ext cx="6857999" cy="4897623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EA497B4B-92CE-4375-9EFC-1FCED23B3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08043" y="-7144"/>
            <a:ext cx="4883957" cy="6857998"/>
          </a:xfrm>
          <a:prstGeom prst="rect">
            <a:avLst/>
          </a:prstGeom>
          <a:solidFill>
            <a:srgbClr val="000000">
              <a:alpha val="1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00" noProof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29F6BF0A-340E-4923-AF94-305730065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 flipH="1">
            <a:off x="-2712790" y="2451892"/>
            <a:ext cx="6216650" cy="1935163"/>
            <a:chOff x="2982913" y="-574675"/>
            <a:chExt cx="6216650" cy="1935163"/>
          </a:xfrm>
        </p:grpSpPr>
        <p:sp>
          <p:nvSpPr>
            <p:cNvPr id="9" name="Polilínea: Figura 12">
              <a:extLst>
                <a:ext uri="{FF2B5EF4-FFF2-40B4-BE49-F238E27FC236}">
                  <a16:creationId xmlns:a16="http://schemas.microsoft.com/office/drawing/2014/main" id="{EDBA056C-5C3C-483A-ADBB-6ECE967BF9FC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/>
            </a:p>
          </p:txBody>
        </p:sp>
        <p:sp>
          <p:nvSpPr>
            <p:cNvPr id="10" name="Polilínea: Figura 17">
              <a:extLst>
                <a:ext uri="{FF2B5EF4-FFF2-40B4-BE49-F238E27FC236}">
                  <a16:creationId xmlns:a16="http://schemas.microsoft.com/office/drawing/2014/main" id="{C8A6DF64-EFDA-4FDC-95F2-CA9E904935A9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/>
            </a:p>
          </p:txBody>
        </p:sp>
        <p:sp>
          <p:nvSpPr>
            <p:cNvPr id="11" name="Polilínea: Figura 15">
              <a:extLst>
                <a:ext uri="{FF2B5EF4-FFF2-40B4-BE49-F238E27FC236}">
                  <a16:creationId xmlns:a16="http://schemas.microsoft.com/office/drawing/2014/main" id="{05041C2C-ACC8-4BF3-B916-0896FA1039FB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/>
            </a:p>
          </p:txBody>
        </p:sp>
        <p:sp>
          <p:nvSpPr>
            <p:cNvPr id="12" name="Polilínea: Figura 10">
              <a:extLst>
                <a:ext uri="{FF2B5EF4-FFF2-40B4-BE49-F238E27FC236}">
                  <a16:creationId xmlns:a16="http://schemas.microsoft.com/office/drawing/2014/main" id="{DC952B2D-D957-40DF-9D4E-84F7C8140911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/>
            </a:p>
          </p:txBody>
        </p:sp>
        <p:sp>
          <p:nvSpPr>
            <p:cNvPr id="13" name="Polilínea: Figura 13">
              <a:extLst>
                <a:ext uri="{FF2B5EF4-FFF2-40B4-BE49-F238E27FC236}">
                  <a16:creationId xmlns:a16="http://schemas.microsoft.com/office/drawing/2014/main" id="{42223152-ED82-47B8-AA28-8E45BF4F6FDB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C046739-1F33-449F-A734-551C236736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2034651" y="2598008"/>
            <a:ext cx="5955956" cy="16002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F87EE7-5848-4A7E-8CDC-C84A4100E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797858" y="420130"/>
            <a:ext cx="5438826" cy="5955956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7C2A2BF6-6B6F-4FDE-9C94-76A56291F7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40842" y="1089395"/>
            <a:ext cx="3657600" cy="5286692"/>
          </a:xfrm>
        </p:spPr>
        <p:txBody>
          <a:bodyPr rtlCol="0"/>
          <a:lstStyle>
            <a:lvl1pPr marL="0" indent="0">
              <a:buFont typeface="Century Gothic" panose="020B0502020202020204" pitchFamily="34" charset="0"/>
              <a:buChar char=" "/>
              <a:defRPr sz="1400"/>
            </a:lvl1pPr>
            <a:lvl2pPr marL="223838" indent="-163513">
              <a:buClr>
                <a:schemeClr val="bg1"/>
              </a:buClr>
              <a:buFont typeface="Century Gothic" panose="020B0502020202020204" pitchFamily="34" charset="0"/>
              <a:buChar char="&gt;"/>
              <a:defRPr sz="1400"/>
            </a:lvl2pPr>
            <a:lvl3pPr marL="0" indent="0">
              <a:spcBef>
                <a:spcPts val="2400"/>
              </a:spcBef>
              <a:buFont typeface="Century Gothic" panose="020B0502020202020204" pitchFamily="34" charset="0"/>
              <a:buChar char=" "/>
              <a:defRPr sz="1400"/>
            </a:lvl3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cxnSp>
        <p:nvCxnSpPr>
          <p:cNvPr id="19" name="Conector recto 24">
            <a:extLst>
              <a:ext uri="{FF2B5EF4-FFF2-40B4-BE49-F238E27FC236}">
                <a16:creationId xmlns:a16="http://schemas.microsoft.com/office/drawing/2014/main" id="{B3938D53-967E-448F-8242-8981B708525E}"/>
              </a:ext>
            </a:extLst>
          </p:cNvPr>
          <p:cNvCxnSpPr>
            <a:cxnSpLocks/>
          </p:cNvCxnSpPr>
          <p:nvPr userDrawn="1"/>
        </p:nvCxnSpPr>
        <p:spPr>
          <a:xfrm flipH="1">
            <a:off x="7301596" y="-423"/>
            <a:ext cx="13668" cy="6858423"/>
          </a:xfrm>
          <a:prstGeom prst="line">
            <a:avLst/>
          </a:prstGeom>
          <a:ln w="28575">
            <a:solidFill>
              <a:srgbClr val="9F361D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398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300AE21-3EF4-4016-A377-C1F84210F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6733" cy="6842789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42C0D740-CFC6-474B-AA47-789146626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6733" cy="6858000"/>
          </a:xfrm>
          <a:prstGeom prst="rect">
            <a:avLst/>
          </a:prstGeom>
          <a:solidFill>
            <a:srgbClr val="00000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00" noProof="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7105DCB4-B5F3-4093-A18D-14AC00022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664025" y="1843967"/>
            <a:ext cx="211015" cy="5006440"/>
            <a:chOff x="6664025" y="1843967"/>
            <a:chExt cx="211015" cy="5006440"/>
          </a:xfrm>
        </p:grpSpPr>
        <p:cxnSp>
          <p:nvCxnSpPr>
            <p:cNvPr id="11" name="Conector recto 24">
              <a:extLst>
                <a:ext uri="{FF2B5EF4-FFF2-40B4-BE49-F238E27FC236}">
                  <a16:creationId xmlns:a16="http://schemas.microsoft.com/office/drawing/2014/main" id="{9D622328-32D2-48BE-BE48-E20E4D2770BD}"/>
                </a:ext>
              </a:extLst>
            </p:cNvPr>
            <p:cNvCxnSpPr>
              <a:cxnSpLocks/>
            </p:cNvCxnSpPr>
            <p:nvPr/>
          </p:nvCxnSpPr>
          <p:spPr>
            <a:xfrm>
              <a:off x="6768172" y="2026407"/>
              <a:ext cx="777" cy="4824000"/>
            </a:xfrm>
            <a:prstGeom prst="line">
              <a:avLst/>
            </a:prstGeom>
            <a:ln w="28575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Elipse 25">
              <a:extLst>
                <a:ext uri="{FF2B5EF4-FFF2-40B4-BE49-F238E27FC236}">
                  <a16:creationId xmlns:a16="http://schemas.microsoft.com/office/drawing/2014/main" id="{018BA51A-7B76-4EEB-A0C9-847FAD3535A4}"/>
                </a:ext>
              </a:extLst>
            </p:cNvPr>
            <p:cNvSpPr/>
            <p:nvPr/>
          </p:nvSpPr>
          <p:spPr>
            <a:xfrm>
              <a:off x="6664025" y="1843967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F076A3-68F3-44B3-A396-9AD3AB00F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12274" y="2026406"/>
            <a:ext cx="4136491" cy="439344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E079420-586F-4241-8C4B-7F975FA2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 flipH="1">
            <a:off x="-2723676" y="2451892"/>
            <a:ext cx="6216650" cy="1935163"/>
            <a:chOff x="2982913" y="-574675"/>
            <a:chExt cx="6216650" cy="1935163"/>
          </a:xfrm>
        </p:grpSpPr>
        <p:sp>
          <p:nvSpPr>
            <p:cNvPr id="14" name="Polilínea: Figura 12">
              <a:extLst>
                <a:ext uri="{FF2B5EF4-FFF2-40B4-BE49-F238E27FC236}">
                  <a16:creationId xmlns:a16="http://schemas.microsoft.com/office/drawing/2014/main" id="{7D4FA2E5-B76B-46E4-A9F9-D3A4F16AE98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 dirty="0"/>
            </a:p>
          </p:txBody>
        </p:sp>
        <p:sp>
          <p:nvSpPr>
            <p:cNvPr id="15" name="Polilínea: Figura 17">
              <a:extLst>
                <a:ext uri="{FF2B5EF4-FFF2-40B4-BE49-F238E27FC236}">
                  <a16:creationId xmlns:a16="http://schemas.microsoft.com/office/drawing/2014/main" id="{AF8A5FC5-DA44-4DC9-BE1D-E197C2FEE718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 dirty="0"/>
            </a:p>
          </p:txBody>
        </p:sp>
        <p:sp>
          <p:nvSpPr>
            <p:cNvPr id="16" name="Polilínea: Figura 15">
              <a:extLst>
                <a:ext uri="{FF2B5EF4-FFF2-40B4-BE49-F238E27FC236}">
                  <a16:creationId xmlns:a16="http://schemas.microsoft.com/office/drawing/2014/main" id="{417543D0-FB8E-45DF-A0E5-77677BB5D2C4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 dirty="0"/>
            </a:p>
          </p:txBody>
        </p:sp>
        <p:sp>
          <p:nvSpPr>
            <p:cNvPr id="17" name="Polilínea: Figura 10">
              <a:extLst>
                <a:ext uri="{FF2B5EF4-FFF2-40B4-BE49-F238E27FC236}">
                  <a16:creationId xmlns:a16="http://schemas.microsoft.com/office/drawing/2014/main" id="{90773D28-8713-4BC5-8C28-12EFA9D642E4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 dirty="0"/>
            </a:p>
          </p:txBody>
        </p:sp>
        <p:sp>
          <p:nvSpPr>
            <p:cNvPr id="18" name="Polilínea: Figura 13">
              <a:extLst>
                <a:ext uri="{FF2B5EF4-FFF2-40B4-BE49-F238E27FC236}">
                  <a16:creationId xmlns:a16="http://schemas.microsoft.com/office/drawing/2014/main" id="{E5988930-A431-49B8-98E5-D19F5AD532DB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sz="100" noProof="0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5BF968F-DC3B-47B0-A915-BC962A8121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500" y="247650"/>
            <a:ext cx="11791950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noAutofit/>
          </a:bodyPr>
          <a:lstStyle>
            <a:lvl1pPr>
              <a:defRPr lang="en-US" sz="3600" dirty="0"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lvl="0" algn="ctr" rtl="0"/>
            <a:r>
              <a:rPr lang="es-ES" noProof="0" dirty="0"/>
              <a:t>HAGA CLIC PARA EDITAR EL ESTILO DEL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073B4B5-F598-4588-AB55-17DD140BEE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1187" y="2026407"/>
            <a:ext cx="5957300" cy="439344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6460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5492B5-4202-4E05-955A-BCC88BCF9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>
            <a:extLst>
              <a:ext uri="{FF2B5EF4-FFF2-40B4-BE49-F238E27FC236}">
                <a16:creationId xmlns:a16="http://schemas.microsoft.com/office/drawing/2014/main" id="{7B50F2F1-0BC2-4DA5-99FF-AC3AFB8AE8D0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7BB791-2B25-469E-A2FB-030A2020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039B93-8CD8-4CBF-88DA-75B69C95F288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07A826-7098-45C8-B7AF-F326A685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998BA3E7-DD95-4E3C-8510-00C7127C8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79115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7D59EE0-0BA2-496F-B99C-5F8484069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>
            <a:extLst>
              <a:ext uri="{FF2B5EF4-FFF2-40B4-BE49-F238E27FC236}">
                <a16:creationId xmlns:a16="http://schemas.microsoft.com/office/drawing/2014/main" id="{16EE6E64-1F1C-4242-8541-3DEA5DB6523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CF158B-D8F2-44E0-A203-26B9C2164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E2CA06-BF16-40CD-BC25-560C31AF9023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09F92F-25D5-4883-B6E2-764273F62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CB506F29-CD1B-4F5C-A56D-0E4674657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45822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E15F3-6153-4920-9215-37FB6FEE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773680-9C95-4B11-A93A-964E768D4822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230B09-428D-49DB-A70F-9B5D5B643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F2DC0A-C351-43A5-B359-E19C26C528C1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1014F3-CC9D-4417-A30E-980283F40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FFDA1EAA-1E73-4FD7-A64E-395483830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28926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8DC432-3ED5-4249-A6F4-B401195E7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AB5DB306-4D71-45DD-8F3E-4BA097C0E9D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E781BC-C016-4DDC-B809-DEFFF125F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7FB670-6D50-4AFC-AF77-967DA4D7301F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AEDCB5-3A50-4889-A2E3-EF35E63BC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97E403CA-B97A-47FF-9E5A-713E611B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04045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6BCCB-3456-4052-A4E4-EA266DD5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D618EE68-9DBE-4064-9EFE-6831F07C8EB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5A9FC4AA-0528-44A7-A668-82566CA656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95E6DA-294A-4BA2-9D6D-4FB5D912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C2F032-9DF8-4428-87DC-526B71812419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B14D15-996B-4F82-86E9-1CB9B772B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527D4331-BD36-4470-BD66-88E877C0E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50842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1541A4-ADE5-467D-98FD-BC676FB6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F44C8244-8B7F-44F3-B790-7BF369A5D77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58D953E4-37A4-4867-87B9-7AFE9A91BE4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6FB24DA5-4DCA-4576-91E1-99C3DB97B81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1E4C1378-E382-4AA3-BAB8-83E617AB484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86E27DF-9480-4360-86F9-51F40AC7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65E610-B4FA-48B8-8160-410835DB3D0E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FEF10D3-8F6F-4F83-9883-BC1C71C9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8898A3E-09E5-4135-B474-7F1AAA0A4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2537C2E-C92C-4AC8-B017-4CD647E6EBF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30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C0DA365B-2628-4BCE-9E67-2F0D16C47BD3}"/>
              </a:ext>
            </a:extLst>
          </p:cNvPr>
          <p:cNvGrpSpPr/>
          <p:nvPr userDrawn="1"/>
        </p:nvGrpSpPr>
        <p:grpSpPr>
          <a:xfrm>
            <a:off x="2982913" y="-574675"/>
            <a:ext cx="6216650" cy="1935163"/>
            <a:chOff x="2982913" y="-574675"/>
            <a:chExt cx="6216650" cy="1935163"/>
          </a:xfrm>
        </p:grpSpPr>
        <p:sp>
          <p:nvSpPr>
            <p:cNvPr id="7" name="Polilínea: Figura 12">
              <a:extLst>
                <a:ext uri="{FF2B5EF4-FFF2-40B4-BE49-F238E27FC236}">
                  <a16:creationId xmlns:a16="http://schemas.microsoft.com/office/drawing/2014/main" id="{1F2267F0-4480-4BD7-BD96-BEF5488A1F5E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8" name="Polilínea: Figura 17">
              <a:extLst>
                <a:ext uri="{FF2B5EF4-FFF2-40B4-BE49-F238E27FC236}">
                  <a16:creationId xmlns:a16="http://schemas.microsoft.com/office/drawing/2014/main" id="{76B36DBC-DC07-4F87-90B2-0249EC01293E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9" name="Polilínea: Figura 15">
              <a:extLst>
                <a:ext uri="{FF2B5EF4-FFF2-40B4-BE49-F238E27FC236}">
                  <a16:creationId xmlns:a16="http://schemas.microsoft.com/office/drawing/2014/main" id="{16D55E62-E1AE-4B3D-A734-C19E272D1572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0" name="Polilínea: Figura 10">
              <a:extLst>
                <a:ext uri="{FF2B5EF4-FFF2-40B4-BE49-F238E27FC236}">
                  <a16:creationId xmlns:a16="http://schemas.microsoft.com/office/drawing/2014/main" id="{65A6F525-77E9-4B88-8E70-21DBA057EA63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1" name="Polilínea: Figura 13">
              <a:extLst>
                <a:ext uri="{FF2B5EF4-FFF2-40B4-BE49-F238E27FC236}">
                  <a16:creationId xmlns:a16="http://schemas.microsoft.com/office/drawing/2014/main" id="{ACD258A8-5300-4D12-968F-5FEBDC16AE29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039D421-3580-462F-85CF-DD9732A68A94}"/>
              </a:ext>
            </a:extLst>
          </p:cNvPr>
          <p:cNvGrpSpPr/>
          <p:nvPr userDrawn="1"/>
        </p:nvGrpSpPr>
        <p:grpSpPr>
          <a:xfrm>
            <a:off x="533563" y="1885850"/>
            <a:ext cx="211015" cy="4944470"/>
            <a:chOff x="533563" y="1885850"/>
            <a:chExt cx="211015" cy="4944470"/>
          </a:xfrm>
        </p:grpSpPr>
        <p:cxnSp>
          <p:nvCxnSpPr>
            <p:cNvPr id="13" name="Conector recto 24">
              <a:extLst>
                <a:ext uri="{FF2B5EF4-FFF2-40B4-BE49-F238E27FC236}">
                  <a16:creationId xmlns:a16="http://schemas.microsoft.com/office/drawing/2014/main" id="{DE8E9744-8CDB-421C-962A-44A5120AF055}"/>
                </a:ext>
              </a:extLst>
            </p:cNvPr>
            <p:cNvCxnSpPr>
              <a:cxnSpLocks/>
            </p:cNvCxnSpPr>
            <p:nvPr/>
          </p:nvCxnSpPr>
          <p:spPr>
            <a:xfrm>
              <a:off x="628962" y="1970320"/>
              <a:ext cx="0" cy="4860000"/>
            </a:xfrm>
            <a:prstGeom prst="line">
              <a:avLst/>
            </a:prstGeom>
            <a:ln w="28575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ipse 25">
              <a:extLst>
                <a:ext uri="{FF2B5EF4-FFF2-40B4-BE49-F238E27FC236}">
                  <a16:creationId xmlns:a16="http://schemas.microsoft.com/office/drawing/2014/main" id="{C8931D30-63ED-42E9-BEDB-9DAED42116D2}"/>
                </a:ext>
              </a:extLst>
            </p:cNvPr>
            <p:cNvSpPr/>
            <p:nvPr/>
          </p:nvSpPr>
          <p:spPr>
            <a:xfrm>
              <a:off x="533563" y="1885850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sp>
        <p:nvSpPr>
          <p:cNvPr id="15" name="Título 14">
            <a:extLst>
              <a:ext uri="{FF2B5EF4-FFF2-40B4-BE49-F238E27FC236}">
                <a16:creationId xmlns:a16="http://schemas.microsoft.com/office/drawing/2014/main" id="{45EEAC38-1AB2-4532-9A19-2A4A95725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5279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37103A1-DF4D-40E5-A136-6F81F519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4"/>
            <a:ext cx="12219634" cy="6850716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8D119E2-27F0-4487-97B0-3946CF088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284"/>
            <a:ext cx="12219634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4590D09-FA3B-44CC-96EF-33D91DC4D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82913" y="-574675"/>
            <a:ext cx="6216650" cy="1935163"/>
            <a:chOff x="2982913" y="-574675"/>
            <a:chExt cx="6216650" cy="1935163"/>
          </a:xfrm>
        </p:grpSpPr>
        <p:sp>
          <p:nvSpPr>
            <p:cNvPr id="10" name="Polilínea: Figura 12">
              <a:extLst>
                <a:ext uri="{FF2B5EF4-FFF2-40B4-BE49-F238E27FC236}">
                  <a16:creationId xmlns:a16="http://schemas.microsoft.com/office/drawing/2014/main" id="{94A02721-97E9-46DF-B841-E96AA5D8407F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1" name="Polilínea: Figura 17">
              <a:extLst>
                <a:ext uri="{FF2B5EF4-FFF2-40B4-BE49-F238E27FC236}">
                  <a16:creationId xmlns:a16="http://schemas.microsoft.com/office/drawing/2014/main" id="{9CBD4741-3905-4C18-AF83-7B2862B6B4D6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2" name="Polilínea: Figura 15">
              <a:extLst>
                <a:ext uri="{FF2B5EF4-FFF2-40B4-BE49-F238E27FC236}">
                  <a16:creationId xmlns:a16="http://schemas.microsoft.com/office/drawing/2014/main" id="{9FFBF496-E52B-4CCD-A98B-DAD2A160B55C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3" name="Polilínea: Figura 10">
              <a:extLst>
                <a:ext uri="{FF2B5EF4-FFF2-40B4-BE49-F238E27FC236}">
                  <a16:creationId xmlns:a16="http://schemas.microsoft.com/office/drawing/2014/main" id="{032D964C-FD06-4C06-B517-6D08BB5431EC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4" name="Polilínea: Figura 13">
              <a:extLst>
                <a:ext uri="{FF2B5EF4-FFF2-40B4-BE49-F238E27FC236}">
                  <a16:creationId xmlns:a16="http://schemas.microsoft.com/office/drawing/2014/main" id="{4D920134-19B1-4459-9D8B-1166D2DBD703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128083C5-58EB-4807-9B60-116294635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3563" y="1733444"/>
            <a:ext cx="211015" cy="5117787"/>
            <a:chOff x="533563" y="1733444"/>
            <a:chExt cx="211015" cy="5117787"/>
          </a:xfrm>
        </p:grpSpPr>
        <p:cxnSp>
          <p:nvCxnSpPr>
            <p:cNvPr id="17" name="Conector recto 24">
              <a:extLst>
                <a:ext uri="{FF2B5EF4-FFF2-40B4-BE49-F238E27FC236}">
                  <a16:creationId xmlns:a16="http://schemas.microsoft.com/office/drawing/2014/main" id="{DF34E1D4-A43E-4BE1-A890-D3ADB1CB4CAF}"/>
                </a:ext>
              </a:extLst>
            </p:cNvPr>
            <p:cNvCxnSpPr>
              <a:cxnSpLocks/>
            </p:cNvCxnSpPr>
            <p:nvPr/>
          </p:nvCxnSpPr>
          <p:spPr>
            <a:xfrm>
              <a:off x="628962" y="1883231"/>
              <a:ext cx="0" cy="4968000"/>
            </a:xfrm>
            <a:prstGeom prst="line">
              <a:avLst/>
            </a:prstGeom>
            <a:ln w="28575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Elipse 25">
              <a:extLst>
                <a:ext uri="{FF2B5EF4-FFF2-40B4-BE49-F238E27FC236}">
                  <a16:creationId xmlns:a16="http://schemas.microsoft.com/office/drawing/2014/main" id="{C2281663-16EA-4AFF-9606-50708C41AEC6}"/>
                </a:ext>
              </a:extLst>
            </p:cNvPr>
            <p:cNvSpPr/>
            <p:nvPr/>
          </p:nvSpPr>
          <p:spPr>
            <a:xfrm>
              <a:off x="533563" y="1733444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sp>
        <p:nvSpPr>
          <p:cNvPr id="19" name="Título 18">
            <a:extLst>
              <a:ext uri="{FF2B5EF4-FFF2-40B4-BE49-F238E27FC236}">
                <a16:creationId xmlns:a16="http://schemas.microsoft.com/office/drawing/2014/main" id="{905A2929-5718-4963-B98D-6EA11DCB8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809307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n 29" descr="Una imagen que contiene una escena interior y una mesa&#10;&#10;Descripción generada con confianza muy alta">
            <a:extLst>
              <a:ext uri="{FF2B5EF4-FFF2-40B4-BE49-F238E27FC236}">
                <a16:creationId xmlns:a16="http://schemas.microsoft.com/office/drawing/2014/main" id="{448817BC-829F-446B-8111-48BB9B9675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9665" cy="685800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8D119E2-27F0-4487-97B0-3946CF088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9970" y="-23479"/>
            <a:ext cx="12219634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4590D09-FA3B-44CC-96EF-33D91DC4D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86506" y="-602457"/>
            <a:ext cx="6216650" cy="1935163"/>
            <a:chOff x="2982913" y="-574675"/>
            <a:chExt cx="6216650" cy="1935163"/>
          </a:xfrm>
        </p:grpSpPr>
        <p:sp>
          <p:nvSpPr>
            <p:cNvPr id="10" name="Polilínea: Figura 12">
              <a:extLst>
                <a:ext uri="{FF2B5EF4-FFF2-40B4-BE49-F238E27FC236}">
                  <a16:creationId xmlns:a16="http://schemas.microsoft.com/office/drawing/2014/main" id="{94A02721-97E9-46DF-B841-E96AA5D8407F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1" name="Polilínea: Figura 17">
              <a:extLst>
                <a:ext uri="{FF2B5EF4-FFF2-40B4-BE49-F238E27FC236}">
                  <a16:creationId xmlns:a16="http://schemas.microsoft.com/office/drawing/2014/main" id="{9CBD4741-3905-4C18-AF83-7B2862B6B4D6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2" name="Polilínea: Figura 15">
              <a:extLst>
                <a:ext uri="{FF2B5EF4-FFF2-40B4-BE49-F238E27FC236}">
                  <a16:creationId xmlns:a16="http://schemas.microsoft.com/office/drawing/2014/main" id="{9FFBF496-E52B-4CCD-A98B-DAD2A160B55C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3" name="Polilínea: Figura 10">
              <a:extLst>
                <a:ext uri="{FF2B5EF4-FFF2-40B4-BE49-F238E27FC236}">
                  <a16:creationId xmlns:a16="http://schemas.microsoft.com/office/drawing/2014/main" id="{032D964C-FD06-4C06-B517-6D08BB5431EC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4" name="Polilínea: Figura 13">
              <a:extLst>
                <a:ext uri="{FF2B5EF4-FFF2-40B4-BE49-F238E27FC236}">
                  <a16:creationId xmlns:a16="http://schemas.microsoft.com/office/drawing/2014/main" id="{4D920134-19B1-4459-9D8B-1166D2DBD703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BA435ADD-3DA5-488B-901F-80987E4C4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664025" y="1985485"/>
            <a:ext cx="211015" cy="4880010"/>
            <a:chOff x="6664025" y="1985485"/>
            <a:chExt cx="211015" cy="4880010"/>
          </a:xfrm>
        </p:grpSpPr>
        <p:cxnSp>
          <p:nvCxnSpPr>
            <p:cNvPr id="20" name="Conector recto 24">
              <a:extLst>
                <a:ext uri="{FF2B5EF4-FFF2-40B4-BE49-F238E27FC236}">
                  <a16:creationId xmlns:a16="http://schemas.microsoft.com/office/drawing/2014/main" id="{5204A592-8C68-4CFA-907A-F19D90792A93}"/>
                </a:ext>
              </a:extLst>
            </p:cNvPr>
            <p:cNvCxnSpPr>
              <a:cxnSpLocks/>
            </p:cNvCxnSpPr>
            <p:nvPr/>
          </p:nvCxnSpPr>
          <p:spPr>
            <a:xfrm>
              <a:off x="6768172" y="2113495"/>
              <a:ext cx="777" cy="4752000"/>
            </a:xfrm>
            <a:prstGeom prst="line">
              <a:avLst/>
            </a:prstGeom>
            <a:ln w="28575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Elipse 25">
              <a:extLst>
                <a:ext uri="{FF2B5EF4-FFF2-40B4-BE49-F238E27FC236}">
                  <a16:creationId xmlns:a16="http://schemas.microsoft.com/office/drawing/2014/main" id="{28DD267A-7BED-4CDD-A8C6-BCB3BA7E115C}"/>
                </a:ext>
              </a:extLst>
            </p:cNvPr>
            <p:cNvSpPr/>
            <p:nvPr/>
          </p:nvSpPr>
          <p:spPr>
            <a:xfrm>
              <a:off x="6664025" y="1985485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C4A5DD35-8E86-48A0-9E99-EC32FE854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3107" y="1983818"/>
            <a:ext cx="233210" cy="4850703"/>
            <a:chOff x="513107" y="1983818"/>
            <a:chExt cx="233210" cy="4850703"/>
          </a:xfrm>
        </p:grpSpPr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242094EE-7AAD-4966-A387-46F52C1A3321}"/>
                </a:ext>
              </a:extLst>
            </p:cNvPr>
            <p:cNvGrpSpPr/>
            <p:nvPr/>
          </p:nvGrpSpPr>
          <p:grpSpPr>
            <a:xfrm>
              <a:off x="522677" y="1983818"/>
              <a:ext cx="211015" cy="4850703"/>
              <a:chOff x="522677" y="1983818"/>
              <a:chExt cx="211015" cy="4850703"/>
            </a:xfrm>
          </p:grpSpPr>
          <p:cxnSp>
            <p:nvCxnSpPr>
              <p:cNvPr id="28" name="Conector recto 24">
                <a:extLst>
                  <a:ext uri="{FF2B5EF4-FFF2-40B4-BE49-F238E27FC236}">
                    <a16:creationId xmlns:a16="http://schemas.microsoft.com/office/drawing/2014/main" id="{F8A50289-0D7C-4CB6-B611-F1B59469F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962" y="2046521"/>
                <a:ext cx="0" cy="4788000"/>
              </a:xfrm>
              <a:prstGeom prst="line">
                <a:avLst/>
              </a:prstGeom>
              <a:ln w="28575">
                <a:solidFill>
                  <a:srgbClr val="9F361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Elipse 25">
                <a:extLst>
                  <a:ext uri="{FF2B5EF4-FFF2-40B4-BE49-F238E27FC236}">
                    <a16:creationId xmlns:a16="http://schemas.microsoft.com/office/drawing/2014/main" id="{ED9778AE-B266-4533-AFF5-015D5DB95FAF}"/>
                  </a:ext>
                </a:extLst>
              </p:cNvPr>
              <p:cNvSpPr/>
              <p:nvPr/>
            </p:nvSpPr>
            <p:spPr>
              <a:xfrm>
                <a:off x="522677" y="1983818"/>
                <a:ext cx="211015" cy="211015"/>
              </a:xfrm>
              <a:prstGeom prst="ellipse">
                <a:avLst/>
              </a:prstGeom>
              <a:solidFill>
                <a:srgbClr val="9F361D"/>
              </a:solidFill>
              <a:ln>
                <a:noFill/>
              </a:ln>
              <a:effectLst>
                <a:glow rad="101600">
                  <a:srgbClr val="9F361D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s-ES" noProof="0"/>
              </a:p>
            </p:txBody>
          </p:sp>
        </p:grp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B90273CC-5219-4CE8-80C8-BAD7F5A00FDA}"/>
                </a:ext>
              </a:extLst>
            </p:cNvPr>
            <p:cNvSpPr/>
            <p:nvPr/>
          </p:nvSpPr>
          <p:spPr>
            <a:xfrm>
              <a:off x="513107" y="3653972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27" name="Elipse 25">
              <a:extLst>
                <a:ext uri="{FF2B5EF4-FFF2-40B4-BE49-F238E27FC236}">
                  <a16:creationId xmlns:a16="http://schemas.microsoft.com/office/drawing/2014/main" id="{6362A1A3-959F-429A-959F-0A9201D7DD92}"/>
                </a:ext>
              </a:extLst>
            </p:cNvPr>
            <p:cNvSpPr/>
            <p:nvPr/>
          </p:nvSpPr>
          <p:spPr>
            <a:xfrm>
              <a:off x="535302" y="5365684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185DC86-E263-4A34-85B6-3E9B74B8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81250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2">
            <a:extLst>
              <a:ext uri="{FF2B5EF4-FFF2-40B4-BE49-F238E27FC236}">
                <a16:creationId xmlns:a16="http://schemas.microsoft.com/office/drawing/2014/main" id="{97FF772A-2519-497D-8276-4E705BD222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80374" y="0"/>
            <a:ext cx="9611625" cy="6858000"/>
          </a:xfrm>
          <a:prstGeom prst="rect">
            <a:avLst/>
          </a:prstGeom>
        </p:spPr>
      </p:pic>
      <p:sp>
        <p:nvSpPr>
          <p:cNvPr id="14" name="Rectángulo 50">
            <a:extLst>
              <a:ext uri="{FF2B5EF4-FFF2-40B4-BE49-F238E27FC236}">
                <a16:creationId xmlns:a16="http://schemas.microsoft.com/office/drawing/2014/main" id="{C1EA4F75-7A14-4E4E-A3B8-54293D94FFEA}"/>
              </a:ext>
            </a:extLst>
          </p:cNvPr>
          <p:cNvSpPr/>
          <p:nvPr userDrawn="1"/>
        </p:nvSpPr>
        <p:spPr>
          <a:xfrm>
            <a:off x="2580374" y="-2381"/>
            <a:ext cx="9611628" cy="68580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noProof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E8E8743F-2E52-4860-9798-A13AA2B1A9FA}"/>
              </a:ext>
            </a:extLst>
          </p:cNvPr>
          <p:cNvGrpSpPr/>
          <p:nvPr userDrawn="1"/>
        </p:nvGrpSpPr>
        <p:grpSpPr>
          <a:xfrm rot="16200000">
            <a:off x="-2712402" y="2461418"/>
            <a:ext cx="6216650" cy="1935163"/>
            <a:chOff x="2982913" y="-574675"/>
            <a:chExt cx="6216650" cy="1935163"/>
          </a:xfrm>
        </p:grpSpPr>
        <p:sp>
          <p:nvSpPr>
            <p:cNvPr id="7" name="Polilínea: Figura 12">
              <a:extLst>
                <a:ext uri="{FF2B5EF4-FFF2-40B4-BE49-F238E27FC236}">
                  <a16:creationId xmlns:a16="http://schemas.microsoft.com/office/drawing/2014/main" id="{0B4C606D-CB17-4FF1-B300-8551BB9C7C52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8" name="Polilínea: Figura 17">
              <a:extLst>
                <a:ext uri="{FF2B5EF4-FFF2-40B4-BE49-F238E27FC236}">
                  <a16:creationId xmlns:a16="http://schemas.microsoft.com/office/drawing/2014/main" id="{D20F56BD-D4E9-49D7-9636-6CB1E745F754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9" name="Polilínea: Figura 15">
              <a:extLst>
                <a:ext uri="{FF2B5EF4-FFF2-40B4-BE49-F238E27FC236}">
                  <a16:creationId xmlns:a16="http://schemas.microsoft.com/office/drawing/2014/main" id="{EEC14485-F263-4BA9-B5C6-C6C2DA8B5560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0" name="Polilínea: Figura 10">
              <a:extLst>
                <a:ext uri="{FF2B5EF4-FFF2-40B4-BE49-F238E27FC236}">
                  <a16:creationId xmlns:a16="http://schemas.microsoft.com/office/drawing/2014/main" id="{8D44ACC6-1029-45CC-B1FF-DCDEC55BBEBC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  <p:sp>
          <p:nvSpPr>
            <p:cNvPr id="11" name="Polilínea: Figura 13">
              <a:extLst>
                <a:ext uri="{FF2B5EF4-FFF2-40B4-BE49-F238E27FC236}">
                  <a16:creationId xmlns:a16="http://schemas.microsoft.com/office/drawing/2014/main" id="{640BDE84-9E6B-4DC1-B057-62246AD285B7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1D727FB-12F2-4B00-B9B4-2E85DBE8E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345368" y="2655089"/>
            <a:ext cx="5652795" cy="14655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AE74B823-46AD-4B07-AE84-16F0BBC8FE2E}"/>
              </a:ext>
            </a:extLst>
          </p:cNvPr>
          <p:cNvCxnSpPr/>
          <p:nvPr userDrawn="1"/>
        </p:nvCxnSpPr>
        <p:spPr>
          <a:xfrm>
            <a:off x="5969975" y="2677198"/>
            <a:ext cx="0" cy="1503604"/>
          </a:xfrm>
          <a:prstGeom prst="line">
            <a:avLst/>
          </a:prstGeom>
          <a:ln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7E61A4E-1F41-4137-801F-C544DE0CAF4D}"/>
              </a:ext>
            </a:extLst>
          </p:cNvPr>
          <p:cNvCxnSpPr/>
          <p:nvPr userDrawn="1"/>
        </p:nvCxnSpPr>
        <p:spPr>
          <a:xfrm>
            <a:off x="8927119" y="2677198"/>
            <a:ext cx="0" cy="1503604"/>
          </a:xfrm>
          <a:prstGeom prst="line">
            <a:avLst/>
          </a:prstGeom>
          <a:ln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3C9CAFD8-EA4C-4E12-AA33-925E9BCE83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56581" y="2656923"/>
            <a:ext cx="2405647" cy="15238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" name="Marcador de texto 17">
            <a:extLst>
              <a:ext uri="{FF2B5EF4-FFF2-40B4-BE49-F238E27FC236}">
                <a16:creationId xmlns:a16="http://schemas.microsoft.com/office/drawing/2014/main" id="{EE33737E-752D-419F-8F18-E35609CCAD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5724" y="2656923"/>
            <a:ext cx="2405647" cy="15238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1" name="Marcador de texto 17">
            <a:extLst>
              <a:ext uri="{FF2B5EF4-FFF2-40B4-BE49-F238E27FC236}">
                <a16:creationId xmlns:a16="http://schemas.microsoft.com/office/drawing/2014/main" id="{AE07EDA3-09AD-4BC4-92A5-720E8D8EC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53248" y="2656923"/>
            <a:ext cx="2405647" cy="15238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2522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C664A8-AB32-4E3B-8099-1CDE1F9BE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365125"/>
            <a:ext cx="117729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10A21ECE-BC3B-4EBF-831C-507DA2140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491683-D23C-4704-91BB-83D32A0E4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D9632B9D-4101-489F-B0FD-C3D791FACF91}" type="datetime1">
              <a:rPr lang="es-ES" noProof="0" smtClean="0"/>
              <a:t>21/02/2021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02E818-6B60-4D24-9954-64A147DEA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8490C2BE-369C-4A16-8782-2C9D0F112D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E2537C2E-C92C-4AC8-B017-4CD647E6EBF4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6880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64" r:id="rId8"/>
    <p:sldLayoutId id="2147483660" r:id="rId9"/>
    <p:sldLayoutId id="2147483655" r:id="rId10"/>
    <p:sldLayoutId id="2147483662" r:id="rId11"/>
    <p:sldLayoutId id="2147483663" r:id="rId12"/>
    <p:sldLayoutId id="2147483656" r:id="rId13"/>
    <p:sldLayoutId id="2147483657" r:id="rId14"/>
    <p:sldLayoutId id="2147483658" r:id="rId15"/>
    <p:sldLayoutId id="2147483659" r:id="rId16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E9DDD6-2306-4FF9-BE29-F7C86162E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1681598"/>
            <a:ext cx="10058400" cy="2387600"/>
          </a:xfrm>
        </p:spPr>
        <p:txBody>
          <a:bodyPr rtlCol="0">
            <a:normAutofit/>
          </a:bodyPr>
          <a:lstStyle/>
          <a:p>
            <a:pPr rtl="0"/>
            <a:r>
              <a:rPr lang="es-ES" sz="660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CHINA</a:t>
            </a:r>
            <a:endParaRPr lang="es-ES" sz="6600" dirty="0"/>
          </a:p>
        </p:txBody>
      </p:sp>
    </p:spTree>
    <p:extLst>
      <p:ext uri="{BB962C8B-B14F-4D97-AF65-F5344CB8AC3E}">
        <p14:creationId xmlns:p14="http://schemas.microsoft.com/office/powerpoint/2010/main" val="341175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D980D-75DC-4AD8-8623-27A733CA8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TRADITIONS</a:t>
            </a:r>
          </a:p>
        </p:txBody>
      </p:sp>
      <p:pic>
        <p:nvPicPr>
          <p:cNvPr id="1026" name="Picture 2" descr="Resultado de imagen para china beber">
            <a:extLst>
              <a:ext uri="{FF2B5EF4-FFF2-40B4-BE49-F238E27FC236}">
                <a16:creationId xmlns:a16="http://schemas.microsoft.com/office/drawing/2014/main" id="{EF55F16C-76B6-44F1-877D-4DECB856E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27" y="1444025"/>
            <a:ext cx="4472835" cy="268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china beber">
            <a:extLst>
              <a:ext uri="{FF2B5EF4-FFF2-40B4-BE49-F238E27FC236}">
                <a16:creationId xmlns:a16="http://schemas.microsoft.com/office/drawing/2014/main" id="{17FB1208-CF36-4F9A-B48D-DB7DA73CB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711" y="1568443"/>
            <a:ext cx="5829935" cy="338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entrega de regalos en china">
            <a:extLst>
              <a:ext uri="{FF2B5EF4-FFF2-40B4-BE49-F238E27FC236}">
                <a16:creationId xmlns:a16="http://schemas.microsoft.com/office/drawing/2014/main" id="{0253B8E1-04F3-4DFE-BAB8-5738A03E2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745" y="3803180"/>
            <a:ext cx="4572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3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99CA3-4FD1-4782-80F5-FD2F52216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PROBLEMS AND SOLUTIONS</a:t>
            </a:r>
          </a:p>
        </p:txBody>
      </p:sp>
      <p:pic>
        <p:nvPicPr>
          <p:cNvPr id="2050" name="Picture 2" descr="Resultado de imagen para departamentos en china">
            <a:extLst>
              <a:ext uri="{FF2B5EF4-FFF2-40B4-BE49-F238E27FC236}">
                <a16:creationId xmlns:a16="http://schemas.microsoft.com/office/drawing/2014/main" id="{4F7E4CF2-59CF-44D8-9DFE-EB52DC8328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95" y="1381071"/>
            <a:ext cx="4687420" cy="312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contaminacion en china">
            <a:extLst>
              <a:ext uri="{FF2B5EF4-FFF2-40B4-BE49-F238E27FC236}">
                <a16:creationId xmlns:a16="http://schemas.microsoft.com/office/drawing/2014/main" id="{E5B3BFAF-564D-4119-BC21-5098E1F01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461" y="1381071"/>
            <a:ext cx="4793292" cy="318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n para supermercados en china">
            <a:extLst>
              <a:ext uri="{FF2B5EF4-FFF2-40B4-BE49-F238E27FC236}">
                <a16:creationId xmlns:a16="http://schemas.microsoft.com/office/drawing/2014/main" id="{960994A5-483B-408B-9239-F1412E538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780" y="3775787"/>
            <a:ext cx="4230944" cy="284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12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3A3D80-5349-43CF-973B-12AF394D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4" name="Picture 2" descr="Resultado de imagen para tahnk you">
            <a:extLst>
              <a:ext uri="{FF2B5EF4-FFF2-40B4-BE49-F238E27FC236}">
                <a16:creationId xmlns:a16="http://schemas.microsoft.com/office/drawing/2014/main" id="{26A101B2-93CC-4AAE-BFB5-5A6FAC719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9267" y="0"/>
            <a:ext cx="1303053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7770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ema de la oficina">
  <a:themeElements>
    <a:clrScheme name="Rosario">
      <a:dk1>
        <a:sysClr val="windowText" lastClr="000000"/>
      </a:dk1>
      <a:lt1>
        <a:sysClr val="window" lastClr="FFFFFF"/>
      </a:lt1>
      <a:dk2>
        <a:srgbClr val="060606"/>
      </a:dk2>
      <a:lt2>
        <a:srgbClr val="C7C9D1"/>
      </a:lt2>
      <a:accent1>
        <a:srgbClr val="D24726"/>
      </a:accent1>
      <a:accent2>
        <a:srgbClr val="9F361D"/>
      </a:accent2>
      <a:accent3>
        <a:srgbClr val="F2F2F2"/>
      </a:accent3>
      <a:accent4>
        <a:srgbClr val="FFC000"/>
      </a:accent4>
      <a:accent5>
        <a:srgbClr val="A5A5A5"/>
      </a:accent5>
      <a:accent6>
        <a:srgbClr val="595959"/>
      </a:accent6>
      <a:hlink>
        <a:srgbClr val="FFC000"/>
      </a:hlink>
      <a:folHlink>
        <a:srgbClr val="75271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465809_TF16411222.potx" id="{9E80BB4E-409A-48B2-A203-BC1013E91649}" vid="{4A09964E-ABB1-47AB-9615-565008CD710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0FA0FAA1F40A48AFF9B83E7A8535C8" ma:contentTypeVersion="6" ma:contentTypeDescription="Create a new document." ma:contentTypeScope="" ma:versionID="a29564c4913de883a27ffdcfd458aeb5">
  <xsd:schema xmlns:xsd="http://www.w3.org/2001/XMLSchema" xmlns:xs="http://www.w3.org/2001/XMLSchema" xmlns:p="http://schemas.microsoft.com/office/2006/metadata/properties" xmlns:ns2="b348f026-0623-4e77-bd1b-15beed583077" xmlns:ns3="59f4de77-fb23-43c4-8afd-72bf968a030f" targetNamespace="http://schemas.microsoft.com/office/2006/metadata/properties" ma:root="true" ma:fieldsID="474b71ccdbfe1ec76872f436b686490d" ns2:_="" ns3:_="">
    <xsd:import namespace="b348f026-0623-4e77-bd1b-15beed583077"/>
    <xsd:import namespace="59f4de77-fb23-43c4-8afd-72bf968a03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8f026-0623-4e77-bd1b-15beed5830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f4de77-fb23-43c4-8afd-72bf968a030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C9EF40-9368-4E43-9CE0-AE0749FAE23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C424DE4-F957-4388-9DA7-91BC1AE59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48f026-0623-4e77-bd1b-15beed583077"/>
    <ds:schemaRef ds:uri="59f4de77-fb23-43c4-8afd-72bf968a03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45CA8FE-D82C-480E-ABF9-7B721C8E075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Importación de modelos 3D</Template>
  <TotalTime>13</TotalTime>
  <Words>6</Words>
  <Application>Microsoft Office PowerPoint</Application>
  <PresentationFormat>Panorámica</PresentationFormat>
  <Paragraphs>4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Century Gothic</vt:lpstr>
      <vt:lpstr>Tema de la oficina</vt:lpstr>
      <vt:lpstr>CHINA</vt:lpstr>
      <vt:lpstr>TRADITIONS</vt:lpstr>
      <vt:lpstr>PROBLEMS AND SOLUTIONS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CHINA</dc:title>
  <dc:creator>FREDDY DANIEL GUAPI MULLO</dc:creator>
  <cp:lastModifiedBy>FREDDY DANIEL GUAPI MULLO</cp:lastModifiedBy>
  <cp:revision>2</cp:revision>
  <dcterms:created xsi:type="dcterms:W3CDTF">2021-02-22T02:16:02Z</dcterms:created>
  <dcterms:modified xsi:type="dcterms:W3CDTF">2021-02-22T02:29:45Z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0x010100500FA0FAA1F40A48AFF9B83E7A8535C8</vt:lpwstr>
  </property>
</Properties>
</file>

<file path=docProps/thumbnail.jpeg>
</file>